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notesMasterIdLst>
    <p:notesMasterId r:id="rId26"/>
  </p:notesMasterIdLst>
  <p:sldIdLst>
    <p:sldId id="405" r:id="rId2"/>
    <p:sldId id="290" r:id="rId3"/>
    <p:sldId id="395" r:id="rId4"/>
    <p:sldId id="396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415" r:id="rId15"/>
    <p:sldId id="416" r:id="rId16"/>
    <p:sldId id="417" r:id="rId17"/>
    <p:sldId id="418" r:id="rId18"/>
    <p:sldId id="419" r:id="rId19"/>
    <p:sldId id="424" r:id="rId20"/>
    <p:sldId id="420" r:id="rId21"/>
    <p:sldId id="421" r:id="rId22"/>
    <p:sldId id="422" r:id="rId23"/>
    <p:sldId id="423" r:id="rId24"/>
    <p:sldId id="391" r:id="rId25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1D7"/>
    <a:srgbClr val="5BB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1247" autoAdjust="0"/>
  </p:normalViewPr>
  <p:slideViewPr>
    <p:cSldViewPr snapToGrid="0">
      <p:cViewPr varScale="1">
        <p:scale>
          <a:sx n="102" d="100"/>
          <a:sy n="102" d="100"/>
        </p:scale>
        <p:origin x="25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2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41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https://support.zoom.com/hc/en/article?id=zm_kb&amp;sysparm_article=KB0074867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91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https://support.zoom.com/hc/en/article?id=zm_kb&amp;sysparm_article=KB0074870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89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https://support.zoom.com/hc/en/article?id=zm_kb&amp;sysparm_article=KB0074872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92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https://support.zoom.com/hc/en/article?id=zm_kb&amp;sysparm_article=KB0074874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57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https://www.zoom.com/en/products/voip-phone/?_ga=2.178864740.1163951098.1713955348-1246947342.1707764599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42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6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00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3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0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3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2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4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7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2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7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3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76793-38CB-E504-822E-77A27CE0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228" y="999241"/>
            <a:ext cx="9906000" cy="4444891"/>
          </a:xfrm>
        </p:spPr>
        <p:txBody>
          <a:bodyPr>
            <a:normAutofit/>
          </a:bodyPr>
          <a:lstStyle/>
          <a:p>
            <a:r>
              <a:rPr lang="en-US" sz="4800" dirty="0"/>
              <a:t>Using</a:t>
            </a:r>
            <a:br>
              <a:rPr lang="en-US" sz="4800" dirty="0"/>
            </a:br>
            <a:r>
              <a:rPr lang="en-US" sz="4800" dirty="0"/>
              <a:t>Zoom</a:t>
            </a:r>
            <a:br>
              <a:rPr lang="en-US" sz="4800" dirty="0"/>
            </a:br>
            <a:r>
              <a:rPr lang="en-US" sz="4800" dirty="0"/>
              <a:t>AI Companion</a:t>
            </a:r>
            <a:br>
              <a:rPr lang="en-US" sz="4800" dirty="0"/>
            </a:br>
            <a:r>
              <a:rPr lang="en-US" sz="4800" dirty="0"/>
              <a:t>with </a:t>
            </a:r>
            <a:br>
              <a:rPr lang="en-US" sz="4800" dirty="0"/>
            </a:br>
            <a:r>
              <a:rPr lang="en-US" sz="4800" dirty="0"/>
              <a:t>zoom phone</a:t>
            </a:r>
            <a:br>
              <a:rPr lang="en-US" sz="4800" dirty="0"/>
            </a:br>
            <a:r>
              <a:rPr lang="en-US" sz="4800" dirty="0"/>
              <a:t>Part 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11562-00B9-5F80-838E-952D83BE4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10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76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464384-223A-D37A-615C-5C4242223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4" y="2347274"/>
            <a:ext cx="9906000" cy="1613604"/>
          </a:xfrm>
        </p:spPr>
        <p:txBody>
          <a:bodyPr>
            <a:normAutofit/>
          </a:bodyPr>
          <a:lstStyle/>
          <a:p>
            <a:r>
              <a:rPr lang="en-US" sz="4800" dirty="0"/>
              <a:t>Voicemail</a:t>
            </a:r>
            <a:br>
              <a:rPr lang="en-US" sz="4800" dirty="0"/>
            </a:br>
            <a:r>
              <a:rPr lang="en-US" sz="4800" dirty="0"/>
              <a:t>Tasks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79AFEC-F9ED-5B2F-FEB0-C4C3CB754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52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97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AA2B38-28A0-BCC5-104D-3D4DF660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3" y="485412"/>
            <a:ext cx="11881174" cy="617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D1BF7-C3F0-8A1C-5376-B124D2A67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42" y="1196257"/>
            <a:ext cx="8810715" cy="549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52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08F3D-3FB3-CAE6-0087-59272FBD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84" y="1591018"/>
            <a:ext cx="10671432" cy="367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8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23D2-223D-7B6D-D908-03B67FB9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2334"/>
            <a:ext cx="9905998" cy="1182002"/>
          </a:xfrm>
        </p:spPr>
        <p:txBody>
          <a:bodyPr>
            <a:normAutofit/>
          </a:bodyPr>
          <a:lstStyle/>
          <a:p>
            <a:r>
              <a:rPr lang="en-US" sz="4800" dirty="0"/>
              <a:t>Demo: voicemail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775E47-9DA3-7AAD-106B-836DDCCD4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178" y="1016569"/>
            <a:ext cx="4073644" cy="565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3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23DF8C-2E86-284C-C324-C3B5EE2A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47" y="2139885"/>
            <a:ext cx="9906000" cy="1990676"/>
          </a:xfrm>
        </p:spPr>
        <p:txBody>
          <a:bodyPr>
            <a:normAutofit/>
          </a:bodyPr>
          <a:lstStyle/>
          <a:p>
            <a:r>
              <a:rPr lang="en-US" sz="4800" dirty="0"/>
              <a:t>Voicemail </a:t>
            </a:r>
            <a:br>
              <a:rPr lang="en-US" sz="4800" dirty="0"/>
            </a:br>
            <a:r>
              <a:rPr lang="en-US" sz="4800" dirty="0"/>
              <a:t>Prioritization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09820-544F-C29A-4E1C-4C392EE54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91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4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15174B-6756-CC2F-159E-023D5813E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22" y="220102"/>
            <a:ext cx="11224555" cy="939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14DE5-476A-C61A-21BB-D3B80E7DD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083" y="1326119"/>
            <a:ext cx="9123809" cy="5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93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0DB4C-452B-6E68-43C7-FC61BA879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71" y="356585"/>
            <a:ext cx="10377458" cy="614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9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9E837F-DDAB-2B6B-0BDB-F7A347098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29" y="1037255"/>
            <a:ext cx="11308542" cy="47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36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0AEDE-787E-EB48-6740-876FC959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Demo: Voicemail Prioritization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B39F7-0B24-92D0-A404-C79C68F7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522" y="1660790"/>
            <a:ext cx="8304762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31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0A5D468-4870-A751-2DCA-CF77C5B65720}"/>
              </a:ext>
            </a:extLst>
          </p:cNvPr>
          <p:cNvGrpSpPr/>
          <p:nvPr/>
        </p:nvGrpSpPr>
        <p:grpSpPr>
          <a:xfrm>
            <a:off x="498418" y="236654"/>
            <a:ext cx="11195163" cy="2010661"/>
            <a:chOff x="498418" y="2423669"/>
            <a:chExt cx="11195163" cy="20106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6D819C-F03A-29E1-3913-973B62573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418" y="2423669"/>
              <a:ext cx="11195163" cy="201066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E2EAD9-BCAF-D54B-AE30-C6D8B927A6BB}"/>
                </a:ext>
              </a:extLst>
            </p:cNvPr>
            <p:cNvSpPr/>
            <p:nvPr/>
          </p:nvSpPr>
          <p:spPr>
            <a:xfrm>
              <a:off x="498418" y="3893270"/>
              <a:ext cx="11195163" cy="5410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3DEF47D-1C41-E748-A44C-1E989CE20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859" y="2518611"/>
            <a:ext cx="9728282" cy="36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2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1536174"/>
            <a:ext cx="10622603" cy="378565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endParaRPr lang="en-US" sz="4000" dirty="0"/>
          </a:p>
          <a:p>
            <a:r>
              <a:rPr lang="en-US" sz="4000" dirty="0"/>
              <a:t>“Zoom meetings have turned my coworkers’ homes into a never-ending episode of HGTV. Who knew so many people were passionate about home decor?”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82F7F9-930C-EE5D-C43F-2D0E468F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510" y="2196445"/>
            <a:ext cx="9906000" cy="2226347"/>
          </a:xfrm>
        </p:spPr>
        <p:txBody>
          <a:bodyPr>
            <a:normAutofit/>
          </a:bodyPr>
          <a:lstStyle/>
          <a:p>
            <a:r>
              <a:rPr lang="en-US" sz="4800" dirty="0"/>
              <a:t>Summarize</a:t>
            </a:r>
            <a:br>
              <a:rPr lang="en-US" sz="4800" dirty="0"/>
            </a:br>
            <a:r>
              <a:rPr lang="en-US" sz="4800" dirty="0"/>
              <a:t>SMS</a:t>
            </a:r>
            <a:br>
              <a:rPr lang="en-US" sz="4800" dirty="0"/>
            </a:br>
            <a:r>
              <a:rPr lang="en-US" sz="4800" dirty="0"/>
              <a:t>threads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5BADA2-9092-ACFE-5B34-C7D47590D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86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94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1CAAA7-25D6-0D28-5751-30634D576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87" y="126885"/>
            <a:ext cx="11755225" cy="774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C084D-FEEB-5DCC-F2F9-164B1DB82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780" y="959101"/>
            <a:ext cx="8314441" cy="585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8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D7FFE-5EEF-389A-E87E-12E7DCDA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4" y="1443384"/>
            <a:ext cx="10886652" cy="397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07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E6382-E4F6-C1A3-F74A-04FF2D6E4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88197"/>
            <a:ext cx="9905998" cy="1478570"/>
          </a:xfrm>
        </p:spPr>
        <p:txBody>
          <a:bodyPr>
            <a:normAutofit/>
          </a:bodyPr>
          <a:lstStyle/>
          <a:p>
            <a:r>
              <a:rPr lang="en-US" sz="4800" dirty="0"/>
              <a:t>Demo: Summarize SMS Threads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C49B0-162D-EB15-CC59-DE58BE8AD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799" y="2276574"/>
            <a:ext cx="6694402" cy="30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77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0BCAAC-F596-8C57-EA8D-AB2A808E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09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FE52718-72DC-EADA-0082-7F5C836B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76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7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D8DE-4132-AB83-26AE-C7D74510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72" y="1185627"/>
            <a:ext cx="10025939" cy="3066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A88E3-AFAB-74BB-869E-A191C0D1E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743" y="4305011"/>
            <a:ext cx="8300513" cy="239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0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0678C5-D7DF-9B10-1508-FDFFA29F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91" y="369438"/>
            <a:ext cx="7513617" cy="611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74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095CE-0BD2-B966-244A-5F4CD59D3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66" y="0"/>
            <a:ext cx="8083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01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70A8FC-EFF3-A785-478F-02A26FC8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7" y="2196445"/>
            <a:ext cx="9906000" cy="1886982"/>
          </a:xfrm>
        </p:spPr>
        <p:txBody>
          <a:bodyPr>
            <a:normAutofit/>
          </a:bodyPr>
          <a:lstStyle/>
          <a:p>
            <a:r>
              <a:rPr lang="en-US" sz="4800" dirty="0"/>
              <a:t>Call</a:t>
            </a:r>
            <a:br>
              <a:rPr lang="en-US" sz="4800" dirty="0"/>
            </a:br>
            <a:r>
              <a:rPr lang="en-US" sz="4800" dirty="0"/>
              <a:t>summary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9F87B-A616-6E60-675F-DDC056296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11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15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DE0E0E-5BD5-3AA8-FDA4-A9F10CD45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82" y="706006"/>
            <a:ext cx="11359508" cy="1028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E8B153-8946-0DF2-A3F5-B5B60DAA0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06" y="1950481"/>
            <a:ext cx="10481388" cy="40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64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EFB-779B-9E95-AA73-A025DF05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0043"/>
            <a:ext cx="9905998" cy="1238562"/>
          </a:xfrm>
        </p:spPr>
        <p:txBody>
          <a:bodyPr>
            <a:normAutofit/>
          </a:bodyPr>
          <a:lstStyle/>
          <a:p>
            <a:r>
              <a:rPr lang="en-US" sz="4800" dirty="0"/>
              <a:t>Demo: Call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74338-8316-01A6-6A8E-DF2790E32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143" y="1084080"/>
            <a:ext cx="3844615" cy="568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318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9696</TotalTime>
  <Words>225</Words>
  <PresentationFormat>Widescreen</PresentationFormat>
  <Paragraphs>27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Tw Cen MT</vt:lpstr>
      <vt:lpstr>Circuit</vt:lpstr>
      <vt:lpstr>Using Zoom AI Companion with  zoom phone Part 8</vt:lpstr>
      <vt:lpstr>PowerPoint Presentation</vt:lpstr>
      <vt:lpstr>PowerPoint Presentation</vt:lpstr>
      <vt:lpstr>Membership has its privileges</vt:lpstr>
      <vt:lpstr>PowerPoint Presentation</vt:lpstr>
      <vt:lpstr>PowerPoint Presentation</vt:lpstr>
      <vt:lpstr>Call summary</vt:lpstr>
      <vt:lpstr>PowerPoint Presentation</vt:lpstr>
      <vt:lpstr>Demo: Call Summary</vt:lpstr>
      <vt:lpstr>Voicemail Tasks</vt:lpstr>
      <vt:lpstr>PowerPoint Presentation</vt:lpstr>
      <vt:lpstr>PowerPoint Presentation</vt:lpstr>
      <vt:lpstr>Demo: voicemail tasks</vt:lpstr>
      <vt:lpstr>Voicemail  Prioritization</vt:lpstr>
      <vt:lpstr>PowerPoint Presentation</vt:lpstr>
      <vt:lpstr>PowerPoint Presentation</vt:lpstr>
      <vt:lpstr>PowerPoint Presentation</vt:lpstr>
      <vt:lpstr>Demo: Voicemail Prioritization</vt:lpstr>
      <vt:lpstr>PowerPoint Presentation</vt:lpstr>
      <vt:lpstr>Summarize SMS threads</vt:lpstr>
      <vt:lpstr>PowerPoint Presentation</vt:lpstr>
      <vt:lpstr>PowerPoint Presentation</vt:lpstr>
      <vt:lpstr>Demo: Summarize SMS Threads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2024-03-11T13:51:07Z</cp:lastPrinted>
  <dcterms:created xsi:type="dcterms:W3CDTF">2023-10-26T23:38:07Z</dcterms:created>
  <dcterms:modified xsi:type="dcterms:W3CDTF">2024-04-27T12:25:12Z</dcterms:modified>
</cp:coreProperties>
</file>